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Advancing Knowledge from Multidisciplinary research in Engineering, Technology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Science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ICAKMRETS-2026)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akmre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esktop\icakmre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esktop\icakmr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esktop\icakmr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esktop\icakmr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esktop\icakmr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6" name="Picture 2" descr="C:\Users\Manas IT\Desktop\icakmr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Advancing Knowledge from Multidisciplinary research in Engineering, Technology and Science (ICAKMRETS-2026)</a:t>
            </a:r>
          </a:p>
        </p:txBody>
      </p:sp>
      <p:pic>
        <p:nvPicPr>
          <p:cNvPr id="7" name="Picture 2" descr="C:\Users\Manas IT\Desktop\icakmr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32" y="428604"/>
            <a:ext cx="297700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218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125</cp:revision>
  <dcterms:created xsi:type="dcterms:W3CDTF">2017-12-21T10:51:09Z</dcterms:created>
  <dcterms:modified xsi:type="dcterms:W3CDTF">2026-04-24T12:34:20Z</dcterms:modified>
</cp:coreProperties>
</file>